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6769100" cy="5616575"/>
  <p:notesSz cx="6735763" cy="9866313"/>
  <p:defaultTextStyle>
    <a:defPPr>
      <a:defRPr lang="ja-JP"/>
    </a:defPPr>
    <a:lvl1pPr marL="0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1pPr>
    <a:lvl2pPr marL="353801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2pPr>
    <a:lvl3pPr marL="707602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3pPr>
    <a:lvl4pPr marL="1061403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4pPr>
    <a:lvl5pPr marL="14152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5pPr>
    <a:lvl6pPr marL="1769004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6pPr>
    <a:lvl7pPr marL="2122805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7pPr>
    <a:lvl8pPr marL="24766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8pPr>
    <a:lvl9pPr marL="2830406" algn="l" defTabSz="707602" rtl="0" eaLnBrk="1" latinLnBrk="0" hangingPunct="1">
      <a:defRPr kumimoji="1"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125" d="100"/>
          <a:sy n="125" d="100"/>
        </p:scale>
        <p:origin x="-438" y="-126"/>
      </p:cViewPr>
      <p:guideLst>
        <p:guide orient="horz" pos="1769"/>
        <p:guide pos="213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7156ED-6376-480F-A919-F3A7FE91965E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38238" y="739775"/>
            <a:ext cx="445928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30ECCF-7FE2-4C0F-B942-E33C92024C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604097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30ECCF-7FE2-4C0F-B942-E33C92024C1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38345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07683" y="1744779"/>
            <a:ext cx="5753735" cy="1203923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15365" y="3182727"/>
            <a:ext cx="4738370" cy="143534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538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7076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614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4152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690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1228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766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830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101504" y="240525"/>
            <a:ext cx="1582982" cy="513292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51384" y="240525"/>
            <a:ext cx="4637304" cy="513292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正方形/長方形 11"/>
          <p:cNvSpPr>
            <a:spLocks noChangeAspect="1"/>
          </p:cNvSpPr>
          <p:nvPr userDrawn="1"/>
        </p:nvSpPr>
        <p:spPr>
          <a:xfrm>
            <a:off x="-167" y="3469830"/>
            <a:ext cx="6758815" cy="216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2" y="-1593"/>
            <a:ext cx="6764557" cy="5616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34713" y="3609170"/>
            <a:ext cx="5753735" cy="1115515"/>
          </a:xfrm>
        </p:spPr>
        <p:txBody>
          <a:bodyPr anchor="t"/>
          <a:lstStyle>
            <a:lvl1pPr algn="l">
              <a:defRPr sz="31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34713" y="2380545"/>
            <a:ext cx="5753735" cy="1228625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5380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2pPr>
            <a:lvl3pPr marL="707602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3pPr>
            <a:lvl4pPr marL="1061403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4pPr>
            <a:lvl5pPr marL="14152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5pPr>
            <a:lvl6pPr marL="176900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6pPr>
            <a:lvl7pPr marL="2122805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7pPr>
            <a:lvl8pPr marL="24766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8pPr>
            <a:lvl9pPr marL="2830406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51383" y="1404144"/>
            <a:ext cx="3109555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573756" y="1404144"/>
            <a:ext cx="3110730" cy="3969307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6" y="1257229"/>
            <a:ext cx="2990861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38456" y="1781183"/>
            <a:ext cx="2990861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38609" y="1257229"/>
            <a:ext cx="2992036" cy="523953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53801" indent="0">
              <a:buNone/>
              <a:defRPr sz="1500" b="1"/>
            </a:lvl2pPr>
            <a:lvl3pPr marL="707602" indent="0">
              <a:buNone/>
              <a:defRPr sz="1400" b="1"/>
            </a:lvl3pPr>
            <a:lvl4pPr marL="1061403" indent="0">
              <a:buNone/>
              <a:defRPr sz="1300" b="1"/>
            </a:lvl4pPr>
            <a:lvl5pPr marL="1415204" indent="0">
              <a:buNone/>
              <a:defRPr sz="1300" b="1"/>
            </a:lvl5pPr>
            <a:lvl6pPr marL="1769004" indent="0">
              <a:buNone/>
              <a:defRPr sz="1300" b="1"/>
            </a:lvl6pPr>
            <a:lvl7pPr marL="2122805" indent="0">
              <a:buNone/>
              <a:defRPr sz="1300" b="1"/>
            </a:lvl7pPr>
            <a:lvl8pPr marL="2476606" indent="0">
              <a:buNone/>
              <a:defRPr sz="1300" b="1"/>
            </a:lvl8pPr>
            <a:lvl9pPr marL="2830406" indent="0">
              <a:buNone/>
              <a:defRPr sz="13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38609" y="1781183"/>
            <a:ext cx="2992036" cy="3236032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4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455" y="223624"/>
            <a:ext cx="2226987" cy="95169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46531" y="223624"/>
            <a:ext cx="3784115" cy="4793591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38455" y="1175322"/>
            <a:ext cx="2226987" cy="3841893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26792" y="3931604"/>
            <a:ext cx="4061460" cy="464147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26792" y="501852"/>
            <a:ext cx="4061460" cy="3369945"/>
          </a:xfrm>
        </p:spPr>
        <p:txBody>
          <a:bodyPr/>
          <a:lstStyle>
            <a:lvl1pPr marL="0" indent="0">
              <a:buNone/>
              <a:defRPr sz="2500"/>
            </a:lvl1pPr>
            <a:lvl2pPr marL="353801" indent="0">
              <a:buNone/>
              <a:defRPr sz="2100"/>
            </a:lvl2pPr>
            <a:lvl3pPr marL="707602" indent="0">
              <a:buNone/>
              <a:defRPr sz="1800"/>
            </a:lvl3pPr>
            <a:lvl4pPr marL="1061403" indent="0">
              <a:buNone/>
              <a:defRPr sz="1500"/>
            </a:lvl4pPr>
            <a:lvl5pPr marL="1415204" indent="0">
              <a:buNone/>
              <a:defRPr sz="1500"/>
            </a:lvl5pPr>
            <a:lvl6pPr marL="1769004" indent="0">
              <a:buNone/>
              <a:defRPr sz="1500"/>
            </a:lvl6pPr>
            <a:lvl7pPr marL="2122805" indent="0">
              <a:buNone/>
              <a:defRPr sz="1500"/>
            </a:lvl7pPr>
            <a:lvl8pPr marL="2476606" indent="0">
              <a:buNone/>
              <a:defRPr sz="1500"/>
            </a:lvl8pPr>
            <a:lvl9pPr marL="2830406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26792" y="4395751"/>
            <a:ext cx="4061460" cy="659167"/>
          </a:xfrm>
        </p:spPr>
        <p:txBody>
          <a:bodyPr/>
          <a:lstStyle>
            <a:lvl1pPr marL="0" indent="0">
              <a:buNone/>
              <a:defRPr sz="1100"/>
            </a:lvl1pPr>
            <a:lvl2pPr marL="353801" indent="0">
              <a:buNone/>
              <a:defRPr sz="900"/>
            </a:lvl2pPr>
            <a:lvl3pPr marL="707602" indent="0">
              <a:buNone/>
              <a:defRPr sz="800"/>
            </a:lvl3pPr>
            <a:lvl4pPr marL="1061403" indent="0">
              <a:buNone/>
              <a:defRPr sz="700"/>
            </a:lvl4pPr>
            <a:lvl5pPr marL="1415204" indent="0">
              <a:buNone/>
              <a:defRPr sz="700"/>
            </a:lvl5pPr>
            <a:lvl6pPr marL="1769004" indent="0">
              <a:buNone/>
              <a:defRPr sz="700"/>
            </a:lvl6pPr>
            <a:lvl7pPr marL="2122805" indent="0">
              <a:buNone/>
              <a:defRPr sz="700"/>
            </a:lvl7pPr>
            <a:lvl8pPr marL="2476606" indent="0">
              <a:buNone/>
              <a:defRPr sz="700"/>
            </a:lvl8pPr>
            <a:lvl9pPr marL="2830406" indent="0">
              <a:buNone/>
              <a:defRPr sz="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38455" y="224923"/>
            <a:ext cx="6092190" cy="936096"/>
          </a:xfrm>
          <a:prstGeom prst="rect">
            <a:avLst/>
          </a:prstGeom>
        </p:spPr>
        <p:txBody>
          <a:bodyPr vert="horz" lIns="70760" tIns="35380" rIns="70760" bIns="3538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38455" y="1310535"/>
            <a:ext cx="6092190" cy="3706680"/>
          </a:xfrm>
          <a:prstGeom prst="rect">
            <a:avLst/>
          </a:prstGeom>
        </p:spPr>
        <p:txBody>
          <a:bodyPr vert="horz" lIns="70760" tIns="35380" rIns="70760" bIns="3538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38455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12776" y="5205733"/>
            <a:ext cx="2143548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51189" y="5205733"/>
            <a:ext cx="1579457" cy="299031"/>
          </a:xfrm>
          <a:prstGeom prst="rect">
            <a:avLst/>
          </a:prstGeom>
        </p:spPr>
        <p:txBody>
          <a:bodyPr vert="horz" lIns="70760" tIns="35380" rIns="70760" bIns="3538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707602" rtl="0" eaLnBrk="1" latinLnBrk="0" hangingPunct="1"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350" indent="-265350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1pPr>
      <a:lvl2pPr marL="574927" indent="-221125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84502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383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92103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9459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99705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6535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3007307" indent="-176901" algn="l" defTabSz="70760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53801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707602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61403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4152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69004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22805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766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0406" algn="l" defTabSz="707602" rtl="0" eaLnBrk="1" latinLnBrk="0" hangingPunct="1"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080293" y="1329120"/>
            <a:ext cx="4613137" cy="756241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3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プチサイズ</a:t>
            </a: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3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3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086489" y="2435368"/>
            <a:ext cx="4606941" cy="636845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2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2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2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080294" y="3426454"/>
            <a:ext cx="4606942" cy="67080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2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2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2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53608" y="196295"/>
            <a:ext cx="1214709" cy="252455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59" name="グループ化 58"/>
          <p:cNvGrpSpPr>
            <a:grpSpLocks noChangeAspect="1"/>
          </p:cNvGrpSpPr>
          <p:nvPr/>
        </p:nvGrpSpPr>
        <p:grpSpPr>
          <a:xfrm>
            <a:off x="1298515" y="692146"/>
            <a:ext cx="4172068" cy="2380160"/>
            <a:chOff x="36750" y="880276"/>
            <a:chExt cx="7654295" cy="4366765"/>
          </a:xfrm>
        </p:grpSpPr>
        <p:pic>
          <p:nvPicPr>
            <p:cNvPr id="60" name="Picture 6" descr="C:\Users\vanfu-vos-01\Desktop\牧野work\@@@進行中@@@\ADP\33_歯科\新しいフォルダー\イラスト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00753" y="2789948"/>
              <a:ext cx="2385525" cy="2457093"/>
            </a:xfrm>
            <a:prstGeom prst="rect">
              <a:avLst/>
            </a:prstGeom>
            <a:noFill/>
          </p:spPr>
        </p:pic>
        <p:pic>
          <p:nvPicPr>
            <p:cNvPr id="61" name="Picture 7" descr="C:\Users\vanfu-vos-01\Desktop\牧野work\@@@進行中@@@\ADP\33_歯科\新しいフォルダー\吹き出し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82703" y="880276"/>
              <a:ext cx="2242681" cy="2172971"/>
            </a:xfrm>
            <a:prstGeom prst="rect">
              <a:avLst/>
            </a:prstGeom>
            <a:noFill/>
          </p:spPr>
        </p:pic>
        <p:sp>
          <p:nvSpPr>
            <p:cNvPr id="62" name="テキスト ボックス 61"/>
            <p:cNvSpPr txBox="1"/>
            <p:nvPr/>
          </p:nvSpPr>
          <p:spPr>
            <a:xfrm>
              <a:off x="1053340" y="1372120"/>
              <a:ext cx="2303786" cy="94577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1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土・日祝日も</a:t>
              </a:r>
            </a:p>
            <a:p>
              <a:pPr algn="ctr"/>
              <a:r>
                <a:rPr lang="ja-JP" altLang="en-US" sz="11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診療しています</a:t>
              </a:r>
            </a:p>
          </p:txBody>
        </p:sp>
        <p:sp>
          <p:nvSpPr>
            <p:cNvPr id="63" name="円/楕円 62"/>
            <p:cNvSpPr>
              <a:spLocks noChangeAspect="1"/>
            </p:cNvSpPr>
            <p:nvPr/>
          </p:nvSpPr>
          <p:spPr>
            <a:xfrm>
              <a:off x="57953" y="3252302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4" name="円/楕円 63"/>
            <p:cNvSpPr>
              <a:spLocks noChangeAspect="1"/>
            </p:cNvSpPr>
            <p:nvPr/>
          </p:nvSpPr>
          <p:spPr>
            <a:xfrm>
              <a:off x="5876814" y="3218668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5" name="円/楕円 64"/>
            <p:cNvSpPr>
              <a:spLocks noChangeAspect="1"/>
            </p:cNvSpPr>
            <p:nvPr/>
          </p:nvSpPr>
          <p:spPr>
            <a:xfrm>
              <a:off x="4559558" y="1072547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66" name="テキスト ボックス 65"/>
            <p:cNvSpPr txBox="1">
              <a:spLocks noChangeAspect="1"/>
            </p:cNvSpPr>
            <p:nvPr/>
          </p:nvSpPr>
          <p:spPr>
            <a:xfrm>
              <a:off x="4284286" y="1574442"/>
              <a:ext cx="2418975" cy="79049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院内完全</a:t>
              </a:r>
            </a:p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バリアフリー</a:t>
              </a:r>
              <a:endParaRPr lang="ja-JP" altLang="en-US" sz="11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67" name="テキスト ボックス 66"/>
            <p:cNvSpPr txBox="1">
              <a:spLocks noChangeAspect="1"/>
            </p:cNvSpPr>
            <p:nvPr/>
          </p:nvSpPr>
          <p:spPr>
            <a:xfrm>
              <a:off x="36750" y="3779292"/>
              <a:ext cx="1814231" cy="79049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zh-TW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訪問診療</a:t>
              </a:r>
            </a:p>
            <a:p>
              <a:pPr algn="ctr"/>
              <a:r>
                <a:rPr lang="zh-TW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対応</a:t>
              </a:r>
              <a:endParaRPr lang="ja-JP" altLang="en-US" sz="11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68" name="テキスト ボックス 67"/>
            <p:cNvSpPr txBox="1">
              <a:spLocks noChangeAspect="1"/>
            </p:cNvSpPr>
            <p:nvPr/>
          </p:nvSpPr>
          <p:spPr>
            <a:xfrm>
              <a:off x="5870470" y="3745657"/>
              <a:ext cx="1814231" cy="79049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夜</a:t>
              </a:r>
              <a:r>
                <a:rPr lang="en-US" altLang="ja-JP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9</a:t>
              </a:r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時まで</a:t>
              </a:r>
            </a:p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受付</a:t>
              </a:r>
              <a:endParaRPr lang="ja-JP" altLang="en-US" sz="11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69" name="テキスト ボックス 68"/>
          <p:cNvSpPr txBox="1"/>
          <p:nvPr/>
        </p:nvSpPr>
        <p:spPr>
          <a:xfrm>
            <a:off x="1098729" y="3036799"/>
            <a:ext cx="4571643" cy="47703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24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</a:t>
            </a:r>
            <a:endParaRPr lang="ja-JP" altLang="en-US" sz="24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70" name="グループ化 69"/>
          <p:cNvGrpSpPr>
            <a:grpSpLocks noChangeAspect="1"/>
          </p:cNvGrpSpPr>
          <p:nvPr/>
        </p:nvGrpSpPr>
        <p:grpSpPr>
          <a:xfrm>
            <a:off x="1224310" y="3647139"/>
            <a:ext cx="1077923" cy="889340"/>
            <a:chOff x="4036619" y="7238000"/>
            <a:chExt cx="2879732" cy="2375918"/>
          </a:xfrm>
        </p:grpSpPr>
        <p:sp>
          <p:nvSpPr>
            <p:cNvPr id="71" name="正方形/長方形 70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050"/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4612564" y="8189780"/>
              <a:ext cx="1727837" cy="616632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9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9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73" name="グループ化 72"/>
          <p:cNvGrpSpPr/>
          <p:nvPr/>
        </p:nvGrpSpPr>
        <p:grpSpPr>
          <a:xfrm>
            <a:off x="3502827" y="3960415"/>
            <a:ext cx="2474011" cy="432048"/>
            <a:chOff x="5094042" y="5309950"/>
            <a:chExt cx="2474011" cy="432048"/>
          </a:xfrm>
        </p:grpSpPr>
        <p:sp>
          <p:nvSpPr>
            <p:cNvPr id="74" name="テキスト ボックス 73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6451502" y="5309950"/>
              <a:ext cx="1116551" cy="265696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9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9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6" name="テキスト ボックス 75"/>
            <p:cNvSpPr txBox="1"/>
            <p:nvPr/>
          </p:nvSpPr>
          <p:spPr>
            <a:xfrm>
              <a:off x="5094042" y="5444499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77" name="グループ化 76"/>
          <p:cNvGrpSpPr/>
          <p:nvPr/>
        </p:nvGrpSpPr>
        <p:grpSpPr>
          <a:xfrm>
            <a:off x="2428487" y="3604529"/>
            <a:ext cx="3980399" cy="427894"/>
            <a:chOff x="501452" y="10017807"/>
            <a:chExt cx="3980399" cy="427894"/>
          </a:xfrm>
        </p:grpSpPr>
        <p:pic>
          <p:nvPicPr>
            <p:cNvPr id="78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1452" y="10017856"/>
              <a:ext cx="1082063" cy="399992"/>
            </a:xfrm>
            <a:prstGeom prst="rect">
              <a:avLst/>
            </a:prstGeom>
            <a:noFill/>
          </p:spPr>
        </p:pic>
        <p:sp>
          <p:nvSpPr>
            <p:cNvPr id="79" name="テキスト ボックス 78"/>
            <p:cNvSpPr txBox="1"/>
            <p:nvPr/>
          </p:nvSpPr>
          <p:spPr>
            <a:xfrm>
              <a:off x="513865" y="10017807"/>
              <a:ext cx="994180" cy="400091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0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</a:t>
              </a:r>
              <a:endParaRPr lang="en-US" altLang="ja-JP" sz="1000" dirty="0" smtClean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  <a:p>
              <a:pPr algn="ctr"/>
              <a:r>
                <a:rPr lang="ja-JP" altLang="en-US" sz="10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こちらから</a:t>
              </a:r>
              <a:endParaRPr lang="ja-JP" altLang="en-US" sz="10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80" name="テキスト ボックス 79"/>
            <p:cNvSpPr txBox="1"/>
            <p:nvPr/>
          </p:nvSpPr>
          <p:spPr>
            <a:xfrm>
              <a:off x="1591669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8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18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1" name="テキスト ボックス 80"/>
            <p:cNvSpPr txBox="1"/>
            <p:nvPr/>
          </p:nvSpPr>
          <p:spPr>
            <a:xfrm>
              <a:off x="1591669" y="10168977"/>
              <a:ext cx="2890182" cy="2767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1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1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1" y="0"/>
            <a:ext cx="6764557" cy="5616575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159160" y="1049688"/>
            <a:ext cx="4512598" cy="874301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2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2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12603" y="771054"/>
            <a:ext cx="646557" cy="60566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339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6113" y="2160872"/>
            <a:ext cx="1737488" cy="13214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53608" y="196295"/>
            <a:ext cx="1214709" cy="437106"/>
          </a:xfrm>
          <a:prstGeom prst="rect">
            <a:avLst/>
          </a:prstGeom>
          <a:noFill/>
        </p:spPr>
        <p:txBody>
          <a:bodyPr wrap="none" lIns="67205" tIns="33603" rIns="67205" bIns="33603" rtlCol="0">
            <a:spAutoFit/>
          </a:bodyPr>
          <a:lstStyle/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2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128126" y="2518765"/>
            <a:ext cx="564133" cy="605664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159160" y="3799373"/>
            <a:ext cx="4512598" cy="70912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7205" tIns="33603" rIns="67205" bIns="33603" rtlCol="0" anchor="ctr"/>
          <a:lstStyle/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74788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2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2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ユーザー設定</PresentationFormat>
  <Paragraphs>33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2015-04-21T04:44:57Z</dcterms:created>
  <dcterms:modified xsi:type="dcterms:W3CDTF">2015-04-21T04:45:00Z</dcterms:modified>
</cp:coreProperties>
</file>